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72" r:id="rId4"/>
  </p:sldMasterIdLst>
  <p:notesMasterIdLst>
    <p:notesMasterId r:id="rId7"/>
  </p:notesMasterIdLst>
  <p:sldIdLst>
    <p:sldId id="269" r:id="rId5"/>
    <p:sldId id="272" r:id="rId6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8" userDrawn="1">
          <p15:clr>
            <a:srgbClr val="A4A3A4"/>
          </p15:clr>
        </p15:guide>
        <p15:guide id="2" pos="238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23A1D"/>
    <a:srgbClr val="342923"/>
    <a:srgbClr val="EB6E32"/>
    <a:srgbClr val="C7C5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03DCFB3-DAF1-4768-9328-193BFCAB85C3}" v="3" dt="2026-02-04T04:34:41.169"/>
    <p1510:client id="{06873638-D6F5-4C54-8E7D-CA25E49398D6}" v="3" dt="2026-02-03T09:13:28.8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2202" y="54"/>
      </p:cViewPr>
      <p:guideLst>
        <p:guide orient="horz" pos="3368"/>
        <p:guide pos="23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23006C-1610-344A-8517-FC67EF8E0368}" type="datetimeFigureOut">
              <a:rPr kumimoji="1" lang="ja-JP" altLang="en-US" smtClean="0"/>
              <a:t>2026/3/4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DE3E80-6616-704B-89E2-9862441CB5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14124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CD2F0E-7199-B02F-B6A7-42C1F6F75C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C6EEBB23-0F2F-EBCB-4ED0-6812D033E4E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94F66C01-5EBC-BF15-B6C7-92D6679354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A6D8728-7506-91E3-9E26-67B83742A0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DE3E80-6616-704B-89E2-9862441CB5B5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10279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6F3A1E-C7C7-1BC5-DE8C-34C2A2B72A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D294B2A6-7B4B-2CBC-2901-C812E67EE6D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5DF9EA88-905C-A41E-120E-B9C0957D81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86D6A99-F4C0-9C4C-A4DD-11733965034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DE3E80-6616-704B-89E2-9862441CB5B5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38017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A91F0-ACF5-A34B-8E32-06EA60F45002}" type="datetimeFigureOut">
              <a:rPr kumimoji="1" lang="ja-JP" altLang="en-US" smtClean="0"/>
              <a:t>2026/3/4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5CA0B-E292-6949-8E55-4FA0741EDE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0100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76454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67">
          <p15:clr>
            <a:srgbClr val="FBAE40"/>
          </p15:clr>
        </p15:guide>
        <p15:guide id="2" pos="238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 b="0" i="0">
                <a:solidFill>
                  <a:schemeClr val="tx1">
                    <a:tint val="82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</a:lstStyle>
          <a:p>
            <a:fld id="{C7BA91F0-ACF5-A34B-8E32-06EA60F45002}" type="datetimeFigureOut">
              <a:rPr kumimoji="1" lang="ja-JP" altLang="en-US" smtClean="0"/>
              <a:pPr/>
              <a:t>2026/3/4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 b="0" i="0">
                <a:solidFill>
                  <a:schemeClr val="tx1">
                    <a:tint val="82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 b="0" i="0">
                <a:solidFill>
                  <a:schemeClr val="tx1">
                    <a:tint val="82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</a:lstStyle>
          <a:p>
            <a:fld id="{0315CA0B-E292-6949-8E55-4FA0741EDE04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930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6" r:id="rId2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b="0" i="0" kern="1200">
          <a:solidFill>
            <a:schemeClr val="tx1"/>
          </a:solidFill>
          <a:latin typeface="Meiryo UI" panose="020B0604030504040204" pitchFamily="34" charset="-128"/>
          <a:ea typeface="Meiryo UI" panose="020B0604030504040204" pitchFamily="34" charset="-128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b="0" i="0" kern="1200">
          <a:solidFill>
            <a:schemeClr val="tx1"/>
          </a:solidFill>
          <a:latin typeface="Meiryo UI" panose="020B0604030504040204" pitchFamily="34" charset="-128"/>
          <a:ea typeface="Meiryo UI" panose="020B0604030504040204" pitchFamily="34" charset="-128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b="0" i="0" kern="1200">
          <a:solidFill>
            <a:schemeClr val="tx1"/>
          </a:solidFill>
          <a:latin typeface="Meiryo UI" panose="020B0604030504040204" pitchFamily="34" charset="-128"/>
          <a:ea typeface="Meiryo UI" panose="020B0604030504040204" pitchFamily="34" charset="-128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b="0" i="0" kern="1200">
          <a:solidFill>
            <a:schemeClr val="tx1"/>
          </a:solidFill>
          <a:latin typeface="Meiryo UI" panose="020B0604030504040204" pitchFamily="34" charset="-128"/>
          <a:ea typeface="Meiryo UI" panose="020B0604030504040204" pitchFamily="34" charset="-128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b="0" i="0" kern="1200">
          <a:solidFill>
            <a:schemeClr val="tx1"/>
          </a:solidFill>
          <a:latin typeface="Meiryo UI" panose="020B0604030504040204" pitchFamily="34" charset="-128"/>
          <a:ea typeface="Meiryo UI" panose="020B0604030504040204" pitchFamily="34" charset="-128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b="0" i="0" kern="1200">
          <a:solidFill>
            <a:schemeClr val="tx1"/>
          </a:solidFill>
          <a:latin typeface="Meiryo UI" panose="020B0604030504040204" pitchFamily="34" charset="-128"/>
          <a:ea typeface="Meiryo UI" panose="020B0604030504040204" pitchFamily="34" charset="-128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jpeg"/><Relationship Id="rId21" Type="http://schemas.openxmlformats.org/officeDocument/2006/relationships/image" Target="../media/image19.jpe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10" Type="http://schemas.openxmlformats.org/officeDocument/2006/relationships/image" Target="../media/image8.png"/><Relationship Id="rId19" Type="http://schemas.openxmlformats.org/officeDocument/2006/relationships/image" Target="../media/image17.jpe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jpe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1BAB7A-11D2-32B1-39F7-5E66817720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図形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5661C939-5698-ABE4-3663-FF479DE5A9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"/>
            <a:ext cx="7559718" cy="10691752"/>
          </a:xfrm>
          <a:prstGeom prst="rect">
            <a:avLst/>
          </a:prstGeom>
        </p:spPr>
      </p:pic>
      <p:pic>
        <p:nvPicPr>
          <p:cNvPr id="59" name="図 58">
            <a:extLst>
              <a:ext uri="{FF2B5EF4-FFF2-40B4-BE49-F238E27FC236}">
                <a16:creationId xmlns:a16="http://schemas.microsoft.com/office/drawing/2014/main" id="{FD6A2423-7911-5986-4B6F-774160CD7A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668453" y="4287269"/>
            <a:ext cx="20190" cy="5040000"/>
          </a:xfrm>
          <a:prstGeom prst="rect">
            <a:avLst/>
          </a:prstGeom>
        </p:spPr>
      </p:pic>
      <p:grpSp>
        <p:nvGrpSpPr>
          <p:cNvPr id="69" name="グループ化 68">
            <a:extLst>
              <a:ext uri="{FF2B5EF4-FFF2-40B4-BE49-F238E27FC236}">
                <a16:creationId xmlns:a16="http://schemas.microsoft.com/office/drawing/2014/main" id="{11D603D9-2682-91AB-B03D-097971573356}"/>
              </a:ext>
            </a:extLst>
          </p:cNvPr>
          <p:cNvGrpSpPr/>
          <p:nvPr/>
        </p:nvGrpSpPr>
        <p:grpSpPr>
          <a:xfrm>
            <a:off x="0" y="1873118"/>
            <a:ext cx="7559675" cy="1353113"/>
            <a:chOff x="0" y="1873118"/>
            <a:chExt cx="7559675" cy="1353113"/>
          </a:xfrm>
        </p:grpSpPr>
        <p:pic>
          <p:nvPicPr>
            <p:cNvPr id="6" name="図 5">
              <a:extLst>
                <a:ext uri="{FF2B5EF4-FFF2-40B4-BE49-F238E27FC236}">
                  <a16:creationId xmlns:a16="http://schemas.microsoft.com/office/drawing/2014/main" id="{E4B2B56A-1996-1564-E0E3-E3D89011538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0" y="1873118"/>
              <a:ext cx="7559675" cy="1353113"/>
            </a:xfrm>
            <a:prstGeom prst="rect">
              <a:avLst/>
            </a:prstGeom>
          </p:spPr>
        </p:pic>
        <p:grpSp>
          <p:nvGrpSpPr>
            <p:cNvPr id="9" name="グループ化 8">
              <a:extLst>
                <a:ext uri="{FF2B5EF4-FFF2-40B4-BE49-F238E27FC236}">
                  <a16:creationId xmlns:a16="http://schemas.microsoft.com/office/drawing/2014/main" id="{0312D416-4576-F3D1-C3E6-5A1A146CB87A}"/>
                </a:ext>
              </a:extLst>
            </p:cNvPr>
            <p:cNvGrpSpPr/>
            <p:nvPr/>
          </p:nvGrpSpPr>
          <p:grpSpPr>
            <a:xfrm>
              <a:off x="430989" y="2335867"/>
              <a:ext cx="2191308" cy="693919"/>
              <a:chOff x="420087" y="2336291"/>
              <a:chExt cx="2191308" cy="693919"/>
            </a:xfrm>
          </p:grpSpPr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A9CAB628-1C83-CCC2-35FB-5189AFA8BAD0}"/>
                  </a:ext>
                </a:extLst>
              </p:cNvPr>
              <p:cNvSpPr txBox="1"/>
              <p:nvPr/>
            </p:nvSpPr>
            <p:spPr>
              <a:xfrm>
                <a:off x="420087" y="2336291"/>
                <a:ext cx="2191265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ja-JP" altLang="en-US" sz="1000" b="1">
                    <a:solidFill>
                      <a:srgbClr val="623A1D"/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</a:rPr>
                  <a:t>保育所等に通っていない</a:t>
                </a:r>
                <a:endParaRPr kumimoji="1" lang="ja-JP" altLang="en-US" sz="1000" b="1">
                  <a:solidFill>
                    <a:srgbClr val="623A1D"/>
                  </a:solidFill>
                  <a:latin typeface="Meiryo UI" panose="020B0604030504040204" pitchFamily="34" charset="-128"/>
                  <a:ea typeface="Meiryo UI" panose="020B0604030504040204" pitchFamily="34" charset="-128"/>
                </a:endParaRPr>
              </a:p>
            </p:txBody>
          </p:sp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DDD694CF-B3E7-0F7A-760D-C3B316D2A77B}"/>
                  </a:ext>
                </a:extLst>
              </p:cNvPr>
              <p:cNvSpPr txBox="1"/>
              <p:nvPr/>
            </p:nvSpPr>
            <p:spPr>
              <a:xfrm>
                <a:off x="420130" y="2506990"/>
                <a:ext cx="219126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ja-JP" sz="1400" b="1">
                    <a:solidFill>
                      <a:srgbClr val="EB6E32"/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</a:rPr>
                  <a:t>0</a:t>
                </a:r>
                <a:r>
                  <a:rPr lang="ja-JP" altLang="en-US" sz="1400" b="1">
                    <a:solidFill>
                      <a:srgbClr val="EB6E32"/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</a:rPr>
                  <a:t>歳</a:t>
                </a:r>
                <a:r>
                  <a:rPr lang="en-US" altLang="ja-JP" sz="1400" b="1">
                    <a:solidFill>
                      <a:srgbClr val="EB6E32"/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</a:rPr>
                  <a:t>6</a:t>
                </a:r>
                <a:r>
                  <a:rPr lang="ja-JP" altLang="en-US" sz="1400" b="1">
                    <a:solidFill>
                      <a:srgbClr val="EB6E32"/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</a:rPr>
                  <a:t>ヶ月～満</a:t>
                </a:r>
                <a:r>
                  <a:rPr lang="en-US" altLang="ja-JP" sz="1400" b="1">
                    <a:solidFill>
                      <a:srgbClr val="EB6E32"/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</a:rPr>
                  <a:t>3</a:t>
                </a:r>
                <a:r>
                  <a:rPr lang="ja-JP" altLang="en-US" sz="1400" b="1">
                    <a:solidFill>
                      <a:srgbClr val="EB6E32"/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</a:rPr>
                  <a:t>歳未満</a:t>
                </a:r>
                <a:r>
                  <a:rPr lang="ja-JP" altLang="en-US" sz="1400" b="1">
                    <a:solidFill>
                      <a:srgbClr val="623A1D"/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</a:rPr>
                  <a:t>が</a:t>
                </a:r>
                <a:br>
                  <a:rPr lang="ja-JP" altLang="en-US" sz="1400" b="1">
                    <a:solidFill>
                      <a:srgbClr val="623A1D"/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</a:rPr>
                </a:br>
                <a:r>
                  <a:rPr lang="ja-JP" altLang="en-US" sz="1400" b="1">
                    <a:solidFill>
                      <a:srgbClr val="623A1D"/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</a:rPr>
                  <a:t>対象</a:t>
                </a:r>
                <a:endParaRPr kumimoji="1" lang="ja-JP" altLang="en-US" sz="1400" b="1">
                  <a:solidFill>
                    <a:srgbClr val="623A1D"/>
                  </a:solidFill>
                  <a:latin typeface="Meiryo UI" panose="020B0604030504040204" pitchFamily="34" charset="-128"/>
                  <a:ea typeface="Meiryo UI" panose="020B0604030504040204" pitchFamily="34" charset="-128"/>
                </a:endParaRPr>
              </a:p>
            </p:txBody>
          </p:sp>
        </p:grpSp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CFA23DEC-B65E-C186-F306-ED73371447ED}"/>
                </a:ext>
              </a:extLst>
            </p:cNvPr>
            <p:cNvSpPr txBox="1"/>
            <p:nvPr/>
          </p:nvSpPr>
          <p:spPr>
            <a:xfrm>
              <a:off x="2688323" y="2224330"/>
              <a:ext cx="2183027" cy="889687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ja-JP" altLang="en-US" sz="1400" b="1">
                  <a:solidFill>
                    <a:srgbClr val="EB6E32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月</a:t>
              </a:r>
              <a:r>
                <a:rPr lang="en-US" altLang="ja-JP" sz="1400" b="1">
                  <a:solidFill>
                    <a:srgbClr val="EB6E32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10</a:t>
              </a:r>
              <a:r>
                <a:rPr lang="ja-JP" altLang="en-US" sz="1400" b="1">
                  <a:solidFill>
                    <a:srgbClr val="EB6E32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時間までの範囲</a:t>
              </a:r>
              <a:r>
                <a:rPr lang="ja-JP" altLang="en-US" sz="1400" b="1">
                  <a:solidFill>
                    <a:srgbClr val="623A1D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で​</a:t>
              </a:r>
              <a:br>
                <a:rPr lang="ja-JP" altLang="en-US" sz="1400" b="1">
                  <a:solidFill>
                    <a:srgbClr val="623A1D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</a:br>
              <a:r>
                <a:rPr lang="ja-JP" altLang="en-US" sz="1400" b="1">
                  <a:solidFill>
                    <a:srgbClr val="623A1D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時間単位で利用が可能​</a:t>
              </a:r>
              <a:endParaRPr kumimoji="1" lang="ja-JP" altLang="en-US" sz="1400" b="1">
                <a:solidFill>
                  <a:srgbClr val="623A1D"/>
                </a:solidFill>
                <a:latin typeface="Meiryo UI" panose="020B0604030504040204" pitchFamily="34" charset="-128"/>
                <a:ea typeface="Meiryo UI" panose="020B0604030504040204" pitchFamily="34" charset="-128"/>
              </a:endParaRPr>
            </a:p>
          </p:txBody>
        </p:sp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45BB4722-9ECA-4E1E-DD1F-A4442734136A}"/>
                </a:ext>
              </a:extLst>
            </p:cNvPr>
            <p:cNvSpPr txBox="1"/>
            <p:nvPr/>
          </p:nvSpPr>
          <p:spPr>
            <a:xfrm>
              <a:off x="4937376" y="2224330"/>
              <a:ext cx="2217824" cy="889687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ctr" anchorCtr="0">
              <a:noAutofit/>
            </a:bodyPr>
            <a:lstStyle/>
            <a:p>
              <a:pPr algn="ctr"/>
              <a:r>
                <a:rPr lang="ja-JP" altLang="en-US" sz="1400" b="1" dirty="0">
                  <a:solidFill>
                    <a:srgbClr val="EB6E32"/>
                  </a:solidFill>
                  <a:latin typeface="Meiryo UI"/>
                  <a:ea typeface="Meiryo UI"/>
                </a:rPr>
                <a:t>１時間</a:t>
              </a:r>
              <a:r>
                <a:rPr lang="en-US" altLang="ja-JP" sz="1400" b="1" dirty="0">
                  <a:solidFill>
                    <a:srgbClr val="EB6E32"/>
                  </a:solidFill>
                  <a:latin typeface="Meiryo UI"/>
                  <a:ea typeface="Meiryo UI"/>
                </a:rPr>
                <a:t>300</a:t>
              </a:r>
              <a:r>
                <a:rPr lang="ja-JP" altLang="en-US" sz="1400" b="1" dirty="0">
                  <a:solidFill>
                    <a:srgbClr val="EB6E32"/>
                  </a:solidFill>
                  <a:latin typeface="Meiryo UI"/>
                  <a:ea typeface="Meiryo UI"/>
                </a:rPr>
                <a:t>円​</a:t>
              </a:r>
              <a:r>
                <a:rPr lang="ja-JP" altLang="en-US" sz="1400" b="1" dirty="0">
                  <a:solidFill>
                    <a:srgbClr val="623A1D"/>
                  </a:solidFill>
                  <a:latin typeface="Meiryo UI"/>
                  <a:ea typeface="Meiryo UI"/>
                </a:rPr>
                <a:t>で</a:t>
              </a:r>
              <a:br>
                <a:rPr lang="ja-JP" altLang="en-US" sz="1400" b="1" dirty="0">
                  <a:latin typeface="Meiryo UI" panose="020B0604030504040204" pitchFamily="34" charset="-128"/>
                  <a:ea typeface="Meiryo UI" panose="020B0604030504040204" pitchFamily="34" charset="-128"/>
                </a:rPr>
              </a:br>
              <a:r>
                <a:rPr lang="ja-JP" altLang="en-US" sz="1400" b="1" dirty="0">
                  <a:solidFill>
                    <a:srgbClr val="623A1D"/>
                  </a:solidFill>
                  <a:latin typeface="Meiryo UI"/>
                  <a:ea typeface="Meiryo UI"/>
                </a:rPr>
                <a:t>利用可能​​</a:t>
              </a:r>
              <a:endParaRPr kumimoji="1" lang="ja-JP" altLang="en-US" sz="1400" b="1" dirty="0">
                <a:solidFill>
                  <a:srgbClr val="623A1D"/>
                </a:solidFill>
                <a:latin typeface="Meiryo UI"/>
                <a:ea typeface="Meiryo UI"/>
              </a:endParaRPr>
            </a:p>
          </p:txBody>
        </p:sp>
      </p:grpSp>
      <p:pic>
        <p:nvPicPr>
          <p:cNvPr id="14" name="図 13" descr="アイコン&#10;&#10;AI 生成コンテンツは誤りを含む可能性があります。">
            <a:extLst>
              <a:ext uri="{FF2B5EF4-FFF2-40B4-BE49-F238E27FC236}">
                <a16:creationId xmlns:a16="http://schemas.microsoft.com/office/drawing/2014/main" id="{CCEDB0E8-663B-C3AF-296F-B734BAC5A30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3348" y="4271080"/>
            <a:ext cx="410400" cy="410400"/>
          </a:xfrm>
          <a:prstGeom prst="rect">
            <a:avLst/>
          </a:prstGeom>
        </p:spPr>
      </p:pic>
      <p:pic>
        <p:nvPicPr>
          <p:cNvPr id="17" name="図 16" descr="アイコン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5C2C8089-1C38-FFE1-3661-33D5435EEB4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6309" y="4283680"/>
            <a:ext cx="700230" cy="169200"/>
          </a:xfrm>
          <a:prstGeom prst="rect">
            <a:avLst/>
          </a:prstGeom>
        </p:spPr>
      </p:pic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125D0BB4-7A35-04E2-AC93-EBB5B14EE127}"/>
              </a:ext>
            </a:extLst>
          </p:cNvPr>
          <p:cNvSpPr txBox="1"/>
          <p:nvPr/>
        </p:nvSpPr>
        <p:spPr>
          <a:xfrm>
            <a:off x="1008846" y="4511040"/>
            <a:ext cx="389080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100" dirty="0">
                <a:solidFill>
                  <a:srgbClr val="342923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右記の</a:t>
            </a:r>
            <a:r>
              <a:rPr lang="en" altLang="ja-JP" sz="1100" dirty="0">
                <a:solidFill>
                  <a:srgbClr val="342923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2</a:t>
            </a:r>
            <a:r>
              <a:rPr lang="ja-JP" altLang="en-US" sz="1100" dirty="0">
                <a:solidFill>
                  <a:srgbClr val="342923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次元コードを読み込み、つうえんポータルにアクセスし、</a:t>
            </a:r>
            <a:endParaRPr lang="en-US" altLang="ja-JP" sz="1100" dirty="0">
              <a:solidFill>
                <a:srgbClr val="342923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1100" dirty="0">
                <a:solidFill>
                  <a:srgbClr val="342923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その画面にてお住まいの自治体を選択し、利用申請をしてください。</a:t>
            </a:r>
            <a:endParaRPr lang="en-US" altLang="ja-JP" sz="1100" dirty="0">
              <a:solidFill>
                <a:srgbClr val="342923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D56641DF-3697-0801-FCFA-CD289C0F0B38}"/>
              </a:ext>
            </a:extLst>
          </p:cNvPr>
          <p:cNvSpPr txBox="1"/>
          <p:nvPr/>
        </p:nvSpPr>
        <p:spPr>
          <a:xfrm>
            <a:off x="5555914" y="4971415"/>
            <a:ext cx="97334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000">
                <a:solidFill>
                  <a:srgbClr val="342923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つうえんポータル</a:t>
            </a:r>
          </a:p>
        </p:txBody>
      </p:sp>
      <p:pic>
        <p:nvPicPr>
          <p:cNvPr id="23" name="図 22" descr="アイコン&#10;&#10;AI 生成コンテンツは誤りを含む可能性があります。">
            <a:extLst>
              <a:ext uri="{FF2B5EF4-FFF2-40B4-BE49-F238E27FC236}">
                <a16:creationId xmlns:a16="http://schemas.microsoft.com/office/drawing/2014/main" id="{8FA3E844-4858-EE2F-5759-26B05D9F459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3348" y="5340347"/>
            <a:ext cx="410400" cy="410400"/>
          </a:xfrm>
          <a:prstGeom prst="rect">
            <a:avLst/>
          </a:prstGeom>
        </p:spPr>
      </p:pic>
      <p:pic>
        <p:nvPicPr>
          <p:cNvPr id="25" name="図 24" descr="アイコン&#10;&#10;AI 生成コンテンツは誤りを含む可能性があります。">
            <a:extLst>
              <a:ext uri="{FF2B5EF4-FFF2-40B4-BE49-F238E27FC236}">
                <a16:creationId xmlns:a16="http://schemas.microsoft.com/office/drawing/2014/main" id="{19DD4211-3BF4-AD92-D84B-6DE92336A5A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96309" y="5340347"/>
            <a:ext cx="1228652" cy="169200"/>
          </a:xfrm>
          <a:prstGeom prst="rect">
            <a:avLst/>
          </a:prstGeom>
        </p:spPr>
      </p:pic>
      <p:pic>
        <p:nvPicPr>
          <p:cNvPr id="27" name="図 26" descr="アイコン&#10;&#10;AI 生成コンテンツは誤りを含む可能性があります。">
            <a:extLst>
              <a:ext uri="{FF2B5EF4-FFF2-40B4-BE49-F238E27FC236}">
                <a16:creationId xmlns:a16="http://schemas.microsoft.com/office/drawing/2014/main" id="{057F8FAC-192E-ABAB-DB33-AE7C4F6F34C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96309" y="5618563"/>
            <a:ext cx="160975" cy="160975"/>
          </a:xfrm>
          <a:prstGeom prst="rect">
            <a:avLst/>
          </a:prstGeom>
        </p:spPr>
      </p:pic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10B90ADE-B7E9-0492-0792-7E2034E1DA15}"/>
              </a:ext>
            </a:extLst>
          </p:cNvPr>
          <p:cNvSpPr txBox="1"/>
          <p:nvPr/>
        </p:nvSpPr>
        <p:spPr>
          <a:xfrm>
            <a:off x="1257284" y="5583751"/>
            <a:ext cx="3619516" cy="6043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>
                <a:solidFill>
                  <a:srgbClr val="342923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利用の認定を受けると、「アカウント発行のお知らせ」という件名の メールが届きます。メール内に記載されている</a:t>
            </a:r>
            <a:r>
              <a:rPr lang="en" altLang="ja-JP" sz="1100">
                <a:solidFill>
                  <a:srgbClr val="342923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URL</a:t>
            </a:r>
            <a:r>
              <a:rPr lang="ja-JP" altLang="en-US" sz="1100">
                <a:solidFill>
                  <a:srgbClr val="342923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をクリックし、パスワードのリセット申請をしてください。</a:t>
            </a:r>
            <a:endParaRPr kumimoji="1" lang="ja-JP" altLang="en-US" sz="1100">
              <a:solidFill>
                <a:srgbClr val="342923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33E816E3-02E6-7126-F7B1-B67288E1D90D}"/>
              </a:ext>
            </a:extLst>
          </p:cNvPr>
          <p:cNvSpPr txBox="1"/>
          <p:nvPr/>
        </p:nvSpPr>
        <p:spPr>
          <a:xfrm>
            <a:off x="1257284" y="6464339"/>
            <a:ext cx="3659902" cy="762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>
                <a:solidFill>
                  <a:srgbClr val="342923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その後、もう</a:t>
            </a:r>
            <a:r>
              <a:rPr lang="en-US" altLang="ja-JP" sz="1100">
                <a:solidFill>
                  <a:srgbClr val="342923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1</a:t>
            </a:r>
            <a:r>
              <a:rPr lang="ja-JP" altLang="en-US" sz="1100">
                <a:solidFill>
                  <a:srgbClr val="342923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通「パスワードリセットのご案内」という件名のメールが届きます。</a:t>
            </a:r>
            <a:br>
              <a:rPr lang="ja-JP" altLang="en-US" sz="1100">
                <a:solidFill>
                  <a:srgbClr val="342923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</a:br>
            <a:r>
              <a:rPr lang="ja-JP" altLang="en-US" sz="1100">
                <a:solidFill>
                  <a:srgbClr val="342923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メール内に記載している</a:t>
            </a:r>
            <a:r>
              <a:rPr lang="en" altLang="ja-JP" sz="1100">
                <a:solidFill>
                  <a:srgbClr val="342923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URL</a:t>
            </a:r>
            <a:r>
              <a:rPr lang="ja-JP" altLang="en-US" sz="1100">
                <a:solidFill>
                  <a:srgbClr val="342923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をクリックし、パスワードをリセットしてください。​</a:t>
            </a:r>
            <a:endParaRPr kumimoji="1" lang="ja-JP" altLang="en-US" sz="1100">
              <a:solidFill>
                <a:srgbClr val="342923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31" name="図 30" descr="アイコン&#10;&#10;AI 生成コンテンツは誤りを含む可能性があります。">
            <a:extLst>
              <a:ext uri="{FF2B5EF4-FFF2-40B4-BE49-F238E27FC236}">
                <a16:creationId xmlns:a16="http://schemas.microsoft.com/office/drawing/2014/main" id="{CCB491FA-6C06-1744-82F0-9D73897157D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94488" y="6485625"/>
            <a:ext cx="162000" cy="162000"/>
          </a:xfrm>
          <a:prstGeom prst="rect">
            <a:avLst/>
          </a:prstGeom>
        </p:spPr>
      </p:pic>
      <p:pic>
        <p:nvPicPr>
          <p:cNvPr id="33" name="図 32" descr="黒い背景に白い文字がある&#10;&#10;AI 生成コンテンツは誤りを含む可能性があります。">
            <a:extLst>
              <a:ext uri="{FF2B5EF4-FFF2-40B4-BE49-F238E27FC236}">
                <a16:creationId xmlns:a16="http://schemas.microsoft.com/office/drawing/2014/main" id="{D0C25C41-EDD7-A42B-FFB5-DEB5566D278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6788" y="5176705"/>
            <a:ext cx="403521" cy="151320"/>
          </a:xfrm>
          <a:prstGeom prst="rect">
            <a:avLst/>
          </a:prstGeom>
        </p:spPr>
      </p:pic>
      <p:pic>
        <p:nvPicPr>
          <p:cNvPr id="34" name="図 33" descr="黒い背景に白い文字がある&#10;&#10;AI 生成コンテンツは誤りを含む可能性があります。">
            <a:extLst>
              <a:ext uri="{FF2B5EF4-FFF2-40B4-BE49-F238E27FC236}">
                <a16:creationId xmlns:a16="http://schemas.microsoft.com/office/drawing/2014/main" id="{6A87BE5C-AAC6-6FA7-E0CA-2D7BED56DE0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6788" y="7346665"/>
            <a:ext cx="403521" cy="151320"/>
          </a:xfrm>
          <a:prstGeom prst="rect">
            <a:avLst/>
          </a:prstGeom>
        </p:spPr>
      </p:pic>
      <p:pic>
        <p:nvPicPr>
          <p:cNvPr id="38" name="図 37" descr="アイコン&#10;&#10;AI 生成コンテンツは誤りを含む可能性があります。">
            <a:extLst>
              <a:ext uri="{FF2B5EF4-FFF2-40B4-BE49-F238E27FC236}">
                <a16:creationId xmlns:a16="http://schemas.microsoft.com/office/drawing/2014/main" id="{F271D3AC-7A2A-3CE7-FC6D-CC795C5DDFB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73348" y="7483072"/>
            <a:ext cx="410400" cy="410400"/>
          </a:xfrm>
          <a:prstGeom prst="rect">
            <a:avLst/>
          </a:prstGeom>
        </p:spPr>
      </p:pic>
      <p:pic>
        <p:nvPicPr>
          <p:cNvPr id="40" name="図 39" descr="時計, 挿絵, カップ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560F9A8F-FB9B-2619-758B-271B72F8481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119739" y="7507424"/>
            <a:ext cx="676800" cy="169200"/>
          </a:xfrm>
          <a:prstGeom prst="rect">
            <a:avLst/>
          </a:prstGeom>
        </p:spPr>
      </p:pic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BC94D37B-C8FF-71B3-5BFC-D1E3571FE3E8}"/>
              </a:ext>
            </a:extLst>
          </p:cNvPr>
          <p:cNvSpPr txBox="1"/>
          <p:nvPr/>
        </p:nvSpPr>
        <p:spPr>
          <a:xfrm>
            <a:off x="1008846" y="7741933"/>
            <a:ext cx="386795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>
                <a:solidFill>
                  <a:srgbClr val="342923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パスワードのリセットが完了すると、その画面からそのままログインすることができます。</a:t>
            </a:r>
            <a:endParaRPr kumimoji="1" lang="ja-JP" altLang="en-US" sz="1100">
              <a:solidFill>
                <a:srgbClr val="342923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grpSp>
        <p:nvGrpSpPr>
          <p:cNvPr id="45" name="グループ化 44">
            <a:extLst>
              <a:ext uri="{FF2B5EF4-FFF2-40B4-BE49-F238E27FC236}">
                <a16:creationId xmlns:a16="http://schemas.microsoft.com/office/drawing/2014/main" id="{95904073-9E74-2653-0CCE-F403ED1577E5}"/>
              </a:ext>
            </a:extLst>
          </p:cNvPr>
          <p:cNvGrpSpPr/>
          <p:nvPr/>
        </p:nvGrpSpPr>
        <p:grpSpPr>
          <a:xfrm>
            <a:off x="1008846" y="8172820"/>
            <a:ext cx="2516818" cy="720000"/>
            <a:chOff x="1008846" y="8188768"/>
            <a:chExt cx="2516818" cy="720000"/>
          </a:xfrm>
        </p:grpSpPr>
        <p:pic>
          <p:nvPicPr>
            <p:cNvPr id="43" name="図 42" descr="QR コード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F282588A-D0EA-0A06-94BB-6131E1395D0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805664" y="8188768"/>
              <a:ext cx="720000" cy="720000"/>
            </a:xfrm>
            <a:prstGeom prst="rect">
              <a:avLst/>
            </a:prstGeom>
          </p:spPr>
        </p:pic>
        <p:sp>
          <p:nvSpPr>
            <p:cNvPr id="44" name="テキスト ボックス 43">
              <a:extLst>
                <a:ext uri="{FF2B5EF4-FFF2-40B4-BE49-F238E27FC236}">
                  <a16:creationId xmlns:a16="http://schemas.microsoft.com/office/drawing/2014/main" id="{20ECB936-483C-A816-C618-D10D2E6BD48E}"/>
                </a:ext>
              </a:extLst>
            </p:cNvPr>
            <p:cNvSpPr txBox="1"/>
            <p:nvPr/>
          </p:nvSpPr>
          <p:spPr>
            <a:xfrm>
              <a:off x="1008846" y="8348713"/>
              <a:ext cx="179681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000">
                  <a:solidFill>
                    <a:srgbClr val="342923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右の</a:t>
              </a:r>
              <a:r>
                <a:rPr lang="en" altLang="ja-JP" sz="1000">
                  <a:solidFill>
                    <a:srgbClr val="342923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2</a:t>
              </a:r>
              <a:r>
                <a:rPr lang="ja-JP" altLang="en-US" sz="1000">
                  <a:solidFill>
                    <a:srgbClr val="342923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次元コードからも</a:t>
              </a:r>
              <a:br>
                <a:rPr lang="ja-JP" altLang="en-US" sz="1000">
                  <a:solidFill>
                    <a:srgbClr val="342923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</a:br>
              <a:r>
                <a:rPr lang="ja-JP" altLang="en-US" sz="1000">
                  <a:solidFill>
                    <a:srgbClr val="342923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ログイン画面にアクセスできます。 </a:t>
              </a:r>
              <a:endParaRPr kumimoji="1" lang="ja-JP" altLang="en-US" sz="1000">
                <a:solidFill>
                  <a:srgbClr val="342923"/>
                </a:solidFill>
                <a:latin typeface="Meiryo UI" panose="020B0604030504040204" pitchFamily="34" charset="-128"/>
                <a:ea typeface="Meiryo UI" panose="020B0604030504040204" pitchFamily="34" charset="-128"/>
              </a:endParaRPr>
            </a:p>
          </p:txBody>
        </p:sp>
      </p:grpSp>
      <p:pic>
        <p:nvPicPr>
          <p:cNvPr id="47" name="図 46" descr="黒い背景に白い文字がある&#10;&#10;AI 生成コンテンツは誤りを含む可能性があります。">
            <a:extLst>
              <a:ext uri="{FF2B5EF4-FFF2-40B4-BE49-F238E27FC236}">
                <a16:creationId xmlns:a16="http://schemas.microsoft.com/office/drawing/2014/main" id="{A18B16EB-CCB1-B781-48F7-71B6C605507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6788" y="7341628"/>
            <a:ext cx="403521" cy="151320"/>
          </a:xfrm>
          <a:prstGeom prst="rect">
            <a:avLst/>
          </a:prstGeom>
        </p:spPr>
      </p:pic>
      <p:pic>
        <p:nvPicPr>
          <p:cNvPr id="51" name="図 50" descr="アイコン&#10;&#10;AI 生成コンテンツは誤りを含む可能性があります。">
            <a:extLst>
              <a:ext uri="{FF2B5EF4-FFF2-40B4-BE49-F238E27FC236}">
                <a16:creationId xmlns:a16="http://schemas.microsoft.com/office/drawing/2014/main" id="{BFF985A4-BF44-5625-D568-36553E7B632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73348" y="9067917"/>
            <a:ext cx="410400" cy="410400"/>
          </a:xfrm>
          <a:prstGeom prst="rect">
            <a:avLst/>
          </a:prstGeom>
        </p:spPr>
      </p:pic>
      <p:pic>
        <p:nvPicPr>
          <p:cNvPr id="52" name="図 51" descr="黒い背景に白い文字がある&#10;&#10;AI 生成コンテンツは誤りを含む可能性があります。">
            <a:extLst>
              <a:ext uri="{FF2B5EF4-FFF2-40B4-BE49-F238E27FC236}">
                <a16:creationId xmlns:a16="http://schemas.microsoft.com/office/drawing/2014/main" id="{9E3EEB53-0C8A-429A-E5C5-B733E60983E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6788" y="8913754"/>
            <a:ext cx="403521" cy="151320"/>
          </a:xfrm>
          <a:prstGeom prst="rect">
            <a:avLst/>
          </a:prstGeom>
        </p:spPr>
      </p:pic>
      <p:pic>
        <p:nvPicPr>
          <p:cNvPr id="54" name="図 53" descr="アイコン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DCBA8C27-234B-5E97-EC02-182353657680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93708" y="9070347"/>
            <a:ext cx="702831" cy="169200"/>
          </a:xfrm>
          <a:prstGeom prst="rect">
            <a:avLst/>
          </a:prstGeom>
        </p:spPr>
      </p:pic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25485309-E13A-46D6-1A49-065ECFD9F63C}"/>
              </a:ext>
            </a:extLst>
          </p:cNvPr>
          <p:cNvSpPr txBox="1"/>
          <p:nvPr/>
        </p:nvSpPr>
        <p:spPr>
          <a:xfrm>
            <a:off x="1008846" y="9304407"/>
            <a:ext cx="386795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>
                <a:solidFill>
                  <a:srgbClr val="342923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ログイン後、希望する施設を検索し、 初回面談の予約を</a:t>
            </a:r>
            <a:endParaRPr lang="en-US" altLang="ja-JP" sz="1100">
              <a:solidFill>
                <a:srgbClr val="342923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1100">
                <a:solidFill>
                  <a:srgbClr val="342923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してください。 </a:t>
            </a:r>
            <a:endParaRPr kumimoji="1" lang="ja-JP" altLang="en-US" sz="1100">
              <a:solidFill>
                <a:srgbClr val="342923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64" name="図 63" descr="挿絵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CE15E47B-739D-40BA-CD28-8D451D1F9B9D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622299" y="3585399"/>
            <a:ext cx="2315077" cy="273600"/>
          </a:xfrm>
          <a:prstGeom prst="rect">
            <a:avLst/>
          </a:prstGeom>
        </p:spPr>
      </p:pic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D157D1CC-3DF1-9D2D-FFBC-03A75877C040}"/>
              </a:ext>
            </a:extLst>
          </p:cNvPr>
          <p:cNvSpPr txBox="1"/>
          <p:nvPr/>
        </p:nvSpPr>
        <p:spPr>
          <a:xfrm>
            <a:off x="2397087" y="1421461"/>
            <a:ext cx="27655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b="1" dirty="0">
                <a:solidFill>
                  <a:srgbClr val="EB6E32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申請受付開始​　</a:t>
            </a:r>
            <a:r>
              <a:rPr lang="en-US" altLang="ja-JP" sz="1400" b="1" dirty="0">
                <a:solidFill>
                  <a:srgbClr val="EB6E32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2026</a:t>
            </a:r>
            <a:r>
              <a:rPr lang="ja-JP" altLang="en-US" sz="1400" b="1" dirty="0">
                <a:solidFill>
                  <a:srgbClr val="EB6E32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年４月１日​</a:t>
            </a:r>
            <a:endParaRPr kumimoji="1" lang="ja-JP" altLang="en-US" sz="1400" b="1" dirty="0">
              <a:solidFill>
                <a:srgbClr val="EB6E32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B5486E24-C135-E7AC-896A-A957423D2BEC}"/>
              </a:ext>
            </a:extLst>
          </p:cNvPr>
          <p:cNvPicPr>
            <a:picLocks noChangeAspect="1"/>
          </p:cNvPicPr>
          <p:nvPr/>
        </p:nvPicPr>
        <p:blipFill>
          <a:blip r:embed="rId19">
            <a:alphaModFix/>
          </a:blip>
          <a:srcRect/>
          <a:stretch/>
        </p:blipFill>
        <p:spPr>
          <a:xfrm>
            <a:off x="4984768" y="5618546"/>
            <a:ext cx="2102400" cy="830448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D30ED020-3B5A-1F8D-FF50-DDF4C344D34F}"/>
              </a:ext>
            </a:extLst>
          </p:cNvPr>
          <p:cNvPicPr>
            <a:picLocks noChangeAspect="1"/>
          </p:cNvPicPr>
          <p:nvPr/>
        </p:nvPicPr>
        <p:blipFill>
          <a:blip r:embed="rId20"/>
          <a:srcRect/>
          <a:stretch/>
        </p:blipFill>
        <p:spPr>
          <a:xfrm>
            <a:off x="4991386" y="6499054"/>
            <a:ext cx="2102400" cy="883008"/>
          </a:xfrm>
          <a:prstGeom prst="rect">
            <a:avLst/>
          </a:prstGeom>
        </p:spPr>
      </p:pic>
      <p:pic>
        <p:nvPicPr>
          <p:cNvPr id="39" name="図 38" descr="グラフィカル ユーザー インターフェイス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FAECCA27-306C-C80B-33EF-0C5293F1518F}"/>
              </a:ext>
            </a:extLst>
          </p:cNvPr>
          <p:cNvPicPr>
            <a:picLocks noChangeAspect="1"/>
          </p:cNvPicPr>
          <p:nvPr/>
        </p:nvPicPr>
        <p:blipFill>
          <a:blip r:embed="rId21">
            <a:alphaModFix/>
          </a:blip>
          <a:stretch>
            <a:fillRect/>
          </a:stretch>
        </p:blipFill>
        <p:spPr>
          <a:xfrm>
            <a:off x="5001899" y="7783869"/>
            <a:ext cx="2125324" cy="1161635"/>
          </a:xfrm>
          <a:prstGeom prst="rect">
            <a:avLst/>
          </a:prstGeom>
        </p:spPr>
      </p:pic>
      <p:pic>
        <p:nvPicPr>
          <p:cNvPr id="48" name="図 47">
            <a:extLst>
              <a:ext uri="{FF2B5EF4-FFF2-40B4-BE49-F238E27FC236}">
                <a16:creationId xmlns:a16="http://schemas.microsoft.com/office/drawing/2014/main" id="{9A181BAB-7358-A48B-3844-55E6FE9985C2}"/>
              </a:ext>
            </a:extLst>
          </p:cNvPr>
          <p:cNvPicPr>
            <a:picLocks noChangeAspect="1"/>
          </p:cNvPicPr>
          <p:nvPr/>
        </p:nvPicPr>
        <p:blipFill>
          <a:blip r:embed="rId22">
            <a:alphaModFix/>
          </a:blip>
          <a:srcRect/>
          <a:stretch/>
        </p:blipFill>
        <p:spPr>
          <a:xfrm>
            <a:off x="5003223" y="9065074"/>
            <a:ext cx="2123999" cy="1192147"/>
          </a:xfrm>
          <a:prstGeom prst="rect">
            <a:avLst/>
          </a:prstGeom>
        </p:spPr>
      </p:pic>
      <p:pic>
        <p:nvPicPr>
          <p:cNvPr id="12" name="図 11" descr="テキスト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C952DC5F-CF63-AEFB-94EF-11BFBDDDE93F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990165" y="369305"/>
            <a:ext cx="3589177" cy="878928"/>
          </a:xfrm>
          <a:prstGeom prst="rect">
            <a:avLst/>
          </a:prstGeom>
        </p:spPr>
      </p:pic>
      <p:pic>
        <p:nvPicPr>
          <p:cNvPr id="3" name="図 2" descr="QR コード&#10;&#10;AI 生成コンテンツは誤りを含む可能性があります。">
            <a:extLst>
              <a:ext uri="{FF2B5EF4-FFF2-40B4-BE49-F238E27FC236}">
                <a16:creationId xmlns:a16="http://schemas.microsoft.com/office/drawing/2014/main" id="{686CE75D-79BA-86F4-A299-0924C60342D5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5682585" y="4283680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9487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7C3F65-5CD9-C556-04D9-81AA3EA224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タイムライン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C4009D9F-F03F-9DDF-A42E-7AA2DA577D5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"/>
            <a:ext cx="7560000" cy="10692150"/>
          </a:xfrm>
          <a:prstGeom prst="rect">
            <a:avLst/>
          </a:prstGeom>
        </p:spPr>
      </p:pic>
      <p:pic>
        <p:nvPicPr>
          <p:cNvPr id="4" name="図 3" descr="文字が書かれている&#10;&#10;AI 生成コンテンツは誤りを含む可能性があります。">
            <a:extLst>
              <a:ext uri="{FF2B5EF4-FFF2-40B4-BE49-F238E27FC236}">
                <a16:creationId xmlns:a16="http://schemas.microsoft.com/office/drawing/2014/main" id="{1D4F1024-3811-4768-EAC9-AB7ED01C21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400" y="8963537"/>
            <a:ext cx="947181" cy="231533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349E8F7-7CD9-3D56-C0D1-9ED86A640DFD}"/>
              </a:ext>
            </a:extLst>
          </p:cNvPr>
          <p:cNvSpPr txBox="1"/>
          <p:nvPr/>
        </p:nvSpPr>
        <p:spPr>
          <a:xfrm>
            <a:off x="178689" y="9282493"/>
            <a:ext cx="31149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b="1" dirty="0">
                <a:solidFill>
                  <a:srgbClr val="342923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上郡町役場　教育委員会　教育推進課​</a:t>
            </a:r>
            <a:endParaRPr kumimoji="1" lang="ja-JP" altLang="en-US" sz="1400" b="1" dirty="0">
              <a:solidFill>
                <a:srgbClr val="342923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4520A4FA-3073-0AE4-7F94-92635CF62227}"/>
              </a:ext>
            </a:extLst>
          </p:cNvPr>
          <p:cNvGrpSpPr/>
          <p:nvPr/>
        </p:nvGrpSpPr>
        <p:grpSpPr>
          <a:xfrm>
            <a:off x="266400" y="9563864"/>
            <a:ext cx="4162015" cy="323165"/>
            <a:chOff x="266400" y="9563864"/>
            <a:chExt cx="4162015" cy="323165"/>
          </a:xfrm>
        </p:grpSpPr>
        <p:pic>
          <p:nvPicPr>
            <p:cNvPr id="7" name="図 6" descr="挿絵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B115CBE8-EDB4-5918-4AAF-540B5688A01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66400" y="9622846"/>
              <a:ext cx="205200" cy="205200"/>
            </a:xfrm>
            <a:prstGeom prst="rect">
              <a:avLst/>
            </a:prstGeom>
          </p:spPr>
        </p:pic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2A7EC2AA-2D8E-25B3-2CFB-16A4906D6A3C}"/>
                </a:ext>
              </a:extLst>
            </p:cNvPr>
            <p:cNvSpPr txBox="1"/>
            <p:nvPr/>
          </p:nvSpPr>
          <p:spPr>
            <a:xfrm>
              <a:off x="416814" y="9563864"/>
              <a:ext cx="1556836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500" dirty="0">
                  <a:solidFill>
                    <a:srgbClr val="342923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0791-52-2912</a:t>
              </a:r>
              <a:endParaRPr kumimoji="1" lang="ja-JP" altLang="en-US" sz="1500" dirty="0">
                <a:solidFill>
                  <a:srgbClr val="342923"/>
                </a:solidFill>
                <a:latin typeface="Meiryo UI" panose="020B0604030504040204" pitchFamily="34" charset="-128"/>
                <a:ea typeface="Meiryo UI" panose="020B0604030504040204" pitchFamily="34" charset="-128"/>
              </a:endParaRPr>
            </a:p>
          </p:txBody>
        </p:sp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04829D9C-1FCA-1A53-269E-1BE47F8EC26A}"/>
                </a:ext>
              </a:extLst>
            </p:cNvPr>
            <p:cNvSpPr txBox="1"/>
            <p:nvPr/>
          </p:nvSpPr>
          <p:spPr>
            <a:xfrm>
              <a:off x="1836039" y="9617724"/>
              <a:ext cx="259237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800" dirty="0">
                  <a:solidFill>
                    <a:srgbClr val="342923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受付時間 </a:t>
              </a:r>
              <a:r>
                <a:rPr lang="en-US" altLang="ja-JP" sz="800" dirty="0">
                  <a:solidFill>
                    <a:srgbClr val="342923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8</a:t>
              </a:r>
              <a:r>
                <a:rPr lang="ja-JP" altLang="en-US" sz="800" dirty="0">
                  <a:solidFill>
                    <a:srgbClr val="342923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：</a:t>
              </a:r>
              <a:r>
                <a:rPr lang="en-US" altLang="ja-JP" sz="800" dirty="0">
                  <a:solidFill>
                    <a:srgbClr val="342923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30</a:t>
              </a:r>
              <a:r>
                <a:rPr lang="ja-JP" altLang="en-US" sz="800" dirty="0">
                  <a:solidFill>
                    <a:srgbClr val="342923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～</a:t>
              </a:r>
              <a:r>
                <a:rPr lang="en-US" altLang="ja-JP" sz="800" dirty="0">
                  <a:solidFill>
                    <a:srgbClr val="342923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17</a:t>
              </a:r>
              <a:r>
                <a:rPr lang="ja-JP" altLang="en-US" sz="800" dirty="0">
                  <a:solidFill>
                    <a:srgbClr val="342923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：</a:t>
              </a:r>
              <a:r>
                <a:rPr lang="en-US" altLang="ja-JP" sz="800" dirty="0">
                  <a:solidFill>
                    <a:srgbClr val="342923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15</a:t>
              </a:r>
              <a:r>
                <a:rPr lang="ja-JP" altLang="en-US" sz="800" dirty="0">
                  <a:solidFill>
                    <a:srgbClr val="342923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（土日祝・年末年始を除く）</a:t>
              </a:r>
              <a:endParaRPr kumimoji="1" lang="ja-JP" altLang="en-US" sz="800" dirty="0">
                <a:solidFill>
                  <a:srgbClr val="342923"/>
                </a:solidFill>
                <a:latin typeface="Meiryo UI" panose="020B0604030504040204" pitchFamily="34" charset="-128"/>
                <a:ea typeface="Meiryo UI" panose="020B0604030504040204" pitchFamily="34" charset="-128"/>
              </a:endParaRPr>
            </a:p>
          </p:txBody>
        </p:sp>
      </p:grpSp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59151B7D-2FCC-D037-CE27-25870D80839F}"/>
              </a:ext>
            </a:extLst>
          </p:cNvPr>
          <p:cNvGrpSpPr/>
          <p:nvPr/>
        </p:nvGrpSpPr>
        <p:grpSpPr>
          <a:xfrm>
            <a:off x="266400" y="9840227"/>
            <a:ext cx="2488170" cy="276999"/>
            <a:chOff x="266400" y="9836914"/>
            <a:chExt cx="2488170" cy="276999"/>
          </a:xfrm>
        </p:grpSpPr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CB24BB80-B4F4-DDCF-818F-B9AE2082D01D}"/>
                </a:ext>
              </a:extLst>
            </p:cNvPr>
            <p:cNvSpPr txBox="1"/>
            <p:nvPr/>
          </p:nvSpPr>
          <p:spPr>
            <a:xfrm>
              <a:off x="416814" y="9836914"/>
              <a:ext cx="233775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dirty="0">
                  <a:solidFill>
                    <a:srgbClr val="342923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gakkou@town.kamigori.lg.jp</a:t>
              </a:r>
              <a:endParaRPr kumimoji="1" lang="ja-JP" altLang="en-US" sz="1200" dirty="0">
                <a:solidFill>
                  <a:srgbClr val="342923"/>
                </a:solidFill>
                <a:latin typeface="Meiryo UI" panose="020B0604030504040204" pitchFamily="34" charset="-128"/>
                <a:ea typeface="Meiryo UI" panose="020B0604030504040204" pitchFamily="34" charset="-128"/>
              </a:endParaRPr>
            </a:p>
          </p:txBody>
        </p:sp>
        <p:pic>
          <p:nvPicPr>
            <p:cNvPr id="15" name="図 14" descr="アイコン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59F799E8-AEC0-02A8-7181-51D5DCA7318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66400" y="9872813"/>
              <a:ext cx="205200" cy="205200"/>
            </a:xfrm>
            <a:prstGeom prst="rect">
              <a:avLst/>
            </a:prstGeom>
          </p:spPr>
        </p:pic>
      </p:grpSp>
      <p:grpSp>
        <p:nvGrpSpPr>
          <p:cNvPr id="27" name="グループ化 26">
            <a:extLst>
              <a:ext uri="{FF2B5EF4-FFF2-40B4-BE49-F238E27FC236}">
                <a16:creationId xmlns:a16="http://schemas.microsoft.com/office/drawing/2014/main" id="{90990A18-1681-31AD-553A-2FAB00C65C9F}"/>
              </a:ext>
            </a:extLst>
          </p:cNvPr>
          <p:cNvGrpSpPr/>
          <p:nvPr/>
        </p:nvGrpSpPr>
        <p:grpSpPr>
          <a:xfrm>
            <a:off x="266400" y="5130174"/>
            <a:ext cx="7025267" cy="844660"/>
            <a:chOff x="266400" y="5130174"/>
            <a:chExt cx="7025267" cy="844660"/>
          </a:xfrm>
        </p:grpSpPr>
        <p:grpSp>
          <p:nvGrpSpPr>
            <p:cNvPr id="25" name="グループ化 24">
              <a:extLst>
                <a:ext uri="{FF2B5EF4-FFF2-40B4-BE49-F238E27FC236}">
                  <a16:creationId xmlns:a16="http://schemas.microsoft.com/office/drawing/2014/main" id="{771AA1E7-55B6-159E-84D6-29FDD70676FF}"/>
                </a:ext>
              </a:extLst>
            </p:cNvPr>
            <p:cNvGrpSpPr/>
            <p:nvPr/>
          </p:nvGrpSpPr>
          <p:grpSpPr>
            <a:xfrm>
              <a:off x="266400" y="5130174"/>
              <a:ext cx="3079397" cy="276999"/>
              <a:chOff x="266400" y="5146218"/>
              <a:chExt cx="3079397" cy="276999"/>
            </a:xfrm>
          </p:grpSpPr>
          <p:pic>
            <p:nvPicPr>
              <p:cNvPr id="19" name="図 18" descr="アイコン&#10;&#10;AI 生成コンテンツは誤りを含む可能性があります。">
                <a:extLst>
                  <a:ext uri="{FF2B5EF4-FFF2-40B4-BE49-F238E27FC236}">
                    <a16:creationId xmlns:a16="http://schemas.microsoft.com/office/drawing/2014/main" id="{81CE60F9-0134-4113-8167-874F0EA5968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66400" y="5158717"/>
                <a:ext cx="252000" cy="252000"/>
              </a:xfrm>
              <a:prstGeom prst="rect">
                <a:avLst/>
              </a:prstGeom>
            </p:spPr>
          </p:pic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695F7FD2-1010-BA5A-5519-E22FADB7B74A}"/>
                  </a:ext>
                </a:extLst>
              </p:cNvPr>
              <p:cNvSpPr txBox="1"/>
              <p:nvPr/>
            </p:nvSpPr>
            <p:spPr>
              <a:xfrm>
                <a:off x="541824" y="5146218"/>
                <a:ext cx="280397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1200" b="1">
                    <a:solidFill>
                      <a:srgbClr val="623A1D"/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</a:rPr>
                  <a:t>パスワードリセットのメールが届きません。​</a:t>
                </a:r>
                <a:endParaRPr kumimoji="1" lang="ja-JP" altLang="en-US" sz="1200" b="1">
                  <a:solidFill>
                    <a:srgbClr val="623A1D"/>
                  </a:solidFill>
                  <a:latin typeface="Meiryo UI" panose="020B0604030504040204" pitchFamily="34" charset="-128"/>
                  <a:ea typeface="Meiryo UI" panose="020B0604030504040204" pitchFamily="34" charset="-128"/>
                </a:endParaRPr>
              </a:p>
            </p:txBody>
          </p:sp>
        </p:grpSp>
        <p:grpSp>
          <p:nvGrpSpPr>
            <p:cNvPr id="26" name="グループ化 25">
              <a:extLst>
                <a:ext uri="{FF2B5EF4-FFF2-40B4-BE49-F238E27FC236}">
                  <a16:creationId xmlns:a16="http://schemas.microsoft.com/office/drawing/2014/main" id="{D78FE582-2ED7-BE92-26D6-55FD15E050F5}"/>
                </a:ext>
              </a:extLst>
            </p:cNvPr>
            <p:cNvGrpSpPr/>
            <p:nvPr/>
          </p:nvGrpSpPr>
          <p:grpSpPr>
            <a:xfrm>
              <a:off x="266400" y="5492971"/>
              <a:ext cx="7025267" cy="481863"/>
              <a:chOff x="266400" y="5492971"/>
              <a:chExt cx="7025267" cy="481863"/>
            </a:xfrm>
          </p:grpSpPr>
          <p:pic>
            <p:nvPicPr>
              <p:cNvPr id="22" name="図 21" descr="アイコン&#10;&#10;AI 生成コンテンツは誤りを含む可能性があります。">
                <a:extLst>
                  <a:ext uri="{FF2B5EF4-FFF2-40B4-BE49-F238E27FC236}">
                    <a16:creationId xmlns:a16="http://schemas.microsoft.com/office/drawing/2014/main" id="{EFB96AE6-406A-19FA-DCF0-A9E00A73A2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66400" y="5514153"/>
                <a:ext cx="252000" cy="252000"/>
              </a:xfrm>
              <a:prstGeom prst="rect">
                <a:avLst/>
              </a:prstGeom>
            </p:spPr>
          </p:pic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117A38EC-C232-37A8-AD55-5A09DA62C630}"/>
                  </a:ext>
                </a:extLst>
              </p:cNvPr>
              <p:cNvSpPr txBox="1"/>
              <p:nvPr/>
            </p:nvSpPr>
            <p:spPr>
              <a:xfrm>
                <a:off x="541824" y="5492971"/>
                <a:ext cx="6749843" cy="4818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600"/>
                  </a:lnSpc>
                </a:pPr>
                <a:r>
                  <a:rPr lang="ja-JP" altLang="en-US" sz="1200">
                    <a:solidFill>
                      <a:srgbClr val="342923"/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</a:rPr>
                  <a:t>迷惑メールフォルダを確認してください。また、パスワードリセット申請時に入力したメールアドレスが登録時と異なる可能性があります。登録した可能性のある別のメールアドレスをお試しください。</a:t>
                </a:r>
                <a:endParaRPr kumimoji="1" lang="ja-JP" altLang="en-US" sz="1200">
                  <a:solidFill>
                    <a:srgbClr val="342923"/>
                  </a:solidFill>
                  <a:latin typeface="Meiryo UI" panose="020B0604030504040204" pitchFamily="34" charset="-128"/>
                  <a:ea typeface="Meiryo UI" panose="020B0604030504040204" pitchFamily="34" charset="-128"/>
                </a:endParaRPr>
              </a:p>
            </p:txBody>
          </p:sp>
        </p:grpSp>
      </p:grpSp>
      <p:grpSp>
        <p:nvGrpSpPr>
          <p:cNvPr id="28" name="グループ化 27">
            <a:extLst>
              <a:ext uri="{FF2B5EF4-FFF2-40B4-BE49-F238E27FC236}">
                <a16:creationId xmlns:a16="http://schemas.microsoft.com/office/drawing/2014/main" id="{6B00FDBF-1BF9-48EB-E20D-B3341E1CDCC1}"/>
              </a:ext>
            </a:extLst>
          </p:cNvPr>
          <p:cNvGrpSpPr/>
          <p:nvPr/>
        </p:nvGrpSpPr>
        <p:grpSpPr>
          <a:xfrm>
            <a:off x="266400" y="6302230"/>
            <a:ext cx="7025267" cy="854727"/>
            <a:chOff x="266400" y="5130174"/>
            <a:chExt cx="7025267" cy="854727"/>
          </a:xfrm>
        </p:grpSpPr>
        <p:grpSp>
          <p:nvGrpSpPr>
            <p:cNvPr id="29" name="グループ化 28">
              <a:extLst>
                <a:ext uri="{FF2B5EF4-FFF2-40B4-BE49-F238E27FC236}">
                  <a16:creationId xmlns:a16="http://schemas.microsoft.com/office/drawing/2014/main" id="{0819C8A6-E020-54B0-232C-982E5542E5A0}"/>
                </a:ext>
              </a:extLst>
            </p:cNvPr>
            <p:cNvGrpSpPr/>
            <p:nvPr/>
          </p:nvGrpSpPr>
          <p:grpSpPr>
            <a:xfrm>
              <a:off x="266400" y="5130174"/>
              <a:ext cx="2760400" cy="276999"/>
              <a:chOff x="266400" y="5146218"/>
              <a:chExt cx="2760400" cy="276999"/>
            </a:xfrm>
          </p:grpSpPr>
          <p:pic>
            <p:nvPicPr>
              <p:cNvPr id="33" name="図 32" descr="アイコン&#10;&#10;AI 生成コンテンツは誤りを含む可能性があります。">
                <a:extLst>
                  <a:ext uri="{FF2B5EF4-FFF2-40B4-BE49-F238E27FC236}">
                    <a16:creationId xmlns:a16="http://schemas.microsoft.com/office/drawing/2014/main" id="{B32D7F95-8DB1-7D36-86C4-3F0A56962D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66400" y="5158717"/>
                <a:ext cx="252000" cy="252000"/>
              </a:xfrm>
              <a:prstGeom prst="rect">
                <a:avLst/>
              </a:prstGeom>
            </p:spPr>
          </p:pic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67C564FA-3FC0-4BFD-CCDB-AD08F3A42741}"/>
                  </a:ext>
                </a:extLst>
              </p:cNvPr>
              <p:cNvSpPr txBox="1"/>
              <p:nvPr/>
            </p:nvSpPr>
            <p:spPr>
              <a:xfrm>
                <a:off x="541824" y="5146218"/>
                <a:ext cx="248497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1200" b="1">
                    <a:solidFill>
                      <a:srgbClr val="623A1D"/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</a:rPr>
                  <a:t>パスワードを忘れてしまったのですが。</a:t>
                </a:r>
                <a:endParaRPr kumimoji="1" lang="ja-JP" altLang="en-US" sz="1200" b="1">
                  <a:solidFill>
                    <a:srgbClr val="623A1D"/>
                  </a:solidFill>
                  <a:latin typeface="Meiryo UI" panose="020B0604030504040204" pitchFamily="34" charset="-128"/>
                  <a:ea typeface="Meiryo UI" panose="020B0604030504040204" pitchFamily="34" charset="-128"/>
                </a:endParaRPr>
              </a:p>
            </p:txBody>
          </p:sp>
        </p:grpSp>
        <p:grpSp>
          <p:nvGrpSpPr>
            <p:cNvPr id="30" name="グループ化 29">
              <a:extLst>
                <a:ext uri="{FF2B5EF4-FFF2-40B4-BE49-F238E27FC236}">
                  <a16:creationId xmlns:a16="http://schemas.microsoft.com/office/drawing/2014/main" id="{AE7EE192-EA56-430C-FA17-966DF0AF0457}"/>
                </a:ext>
              </a:extLst>
            </p:cNvPr>
            <p:cNvGrpSpPr/>
            <p:nvPr/>
          </p:nvGrpSpPr>
          <p:grpSpPr>
            <a:xfrm>
              <a:off x="266400" y="5492971"/>
              <a:ext cx="7025267" cy="491930"/>
              <a:chOff x="266400" y="5492971"/>
              <a:chExt cx="7025267" cy="491930"/>
            </a:xfrm>
          </p:grpSpPr>
          <p:pic>
            <p:nvPicPr>
              <p:cNvPr id="31" name="図 30" descr="アイコン&#10;&#10;AI 生成コンテンツは誤りを含む可能性があります。">
                <a:extLst>
                  <a:ext uri="{FF2B5EF4-FFF2-40B4-BE49-F238E27FC236}">
                    <a16:creationId xmlns:a16="http://schemas.microsoft.com/office/drawing/2014/main" id="{F168C35F-2C33-B789-703F-35E714592B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66400" y="5514153"/>
                <a:ext cx="252000" cy="252000"/>
              </a:xfrm>
              <a:prstGeom prst="rect">
                <a:avLst/>
              </a:prstGeom>
            </p:spPr>
          </p:pic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253E2639-7A97-F62D-B02F-FA5E11ED6CE5}"/>
                  </a:ext>
                </a:extLst>
              </p:cNvPr>
              <p:cNvSpPr txBox="1"/>
              <p:nvPr/>
            </p:nvSpPr>
            <p:spPr>
              <a:xfrm>
                <a:off x="541824" y="5492971"/>
                <a:ext cx="6749843" cy="4919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600"/>
                  </a:lnSpc>
                </a:pPr>
                <a:r>
                  <a:rPr lang="ja-JP" altLang="en-US" sz="1200">
                    <a:solidFill>
                      <a:srgbClr val="342923"/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</a:rPr>
                  <a:t>ログイン画面にある 「パスワードをお忘れの方はこちら」 をクリックし、手順に沿ってパスワードのリセットを行ってください。</a:t>
                </a:r>
                <a:endParaRPr kumimoji="1" lang="ja-JP" altLang="en-US" sz="1200">
                  <a:solidFill>
                    <a:srgbClr val="342923"/>
                  </a:solidFill>
                  <a:latin typeface="Meiryo UI" panose="020B0604030504040204" pitchFamily="34" charset="-128"/>
                  <a:ea typeface="Meiryo UI" panose="020B0604030504040204" pitchFamily="34" charset="-128"/>
                </a:endParaRPr>
              </a:p>
            </p:txBody>
          </p:sp>
        </p:grpSp>
      </p:grpSp>
      <p:grpSp>
        <p:nvGrpSpPr>
          <p:cNvPr id="35" name="グループ化 34">
            <a:extLst>
              <a:ext uri="{FF2B5EF4-FFF2-40B4-BE49-F238E27FC236}">
                <a16:creationId xmlns:a16="http://schemas.microsoft.com/office/drawing/2014/main" id="{2050461C-AADF-7716-5BB1-50611F08E3ED}"/>
              </a:ext>
            </a:extLst>
          </p:cNvPr>
          <p:cNvGrpSpPr/>
          <p:nvPr/>
        </p:nvGrpSpPr>
        <p:grpSpPr>
          <a:xfrm>
            <a:off x="266400" y="7484353"/>
            <a:ext cx="7025267" cy="649542"/>
            <a:chOff x="266400" y="5130174"/>
            <a:chExt cx="7025267" cy="649542"/>
          </a:xfrm>
        </p:grpSpPr>
        <p:grpSp>
          <p:nvGrpSpPr>
            <p:cNvPr id="36" name="グループ化 35">
              <a:extLst>
                <a:ext uri="{FF2B5EF4-FFF2-40B4-BE49-F238E27FC236}">
                  <a16:creationId xmlns:a16="http://schemas.microsoft.com/office/drawing/2014/main" id="{E5C9A5F6-A540-26F5-EB46-DFD5D0B20BC6}"/>
                </a:ext>
              </a:extLst>
            </p:cNvPr>
            <p:cNvGrpSpPr/>
            <p:nvPr/>
          </p:nvGrpSpPr>
          <p:grpSpPr>
            <a:xfrm>
              <a:off x="266400" y="5130174"/>
              <a:ext cx="2957569" cy="276999"/>
              <a:chOff x="266400" y="5146218"/>
              <a:chExt cx="2957569" cy="276999"/>
            </a:xfrm>
          </p:grpSpPr>
          <p:pic>
            <p:nvPicPr>
              <p:cNvPr id="40" name="図 39" descr="アイコン&#10;&#10;AI 生成コンテンツは誤りを含む可能性があります。">
                <a:extLst>
                  <a:ext uri="{FF2B5EF4-FFF2-40B4-BE49-F238E27FC236}">
                    <a16:creationId xmlns:a16="http://schemas.microsoft.com/office/drawing/2014/main" id="{4ADA7C7F-F8ED-CD17-A36B-703615D3A0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66400" y="5158717"/>
                <a:ext cx="252000" cy="252000"/>
              </a:xfrm>
              <a:prstGeom prst="rect">
                <a:avLst/>
              </a:prstGeom>
            </p:spPr>
          </p:pic>
          <p:sp>
            <p:nvSpPr>
              <p:cNvPr id="41" name="テキスト ボックス 40">
                <a:extLst>
                  <a:ext uri="{FF2B5EF4-FFF2-40B4-BE49-F238E27FC236}">
                    <a16:creationId xmlns:a16="http://schemas.microsoft.com/office/drawing/2014/main" id="{5AC38FCB-38F0-1FE7-C88F-90CF1D3138D3}"/>
                  </a:ext>
                </a:extLst>
              </p:cNvPr>
              <p:cNvSpPr txBox="1"/>
              <p:nvPr/>
            </p:nvSpPr>
            <p:spPr>
              <a:xfrm>
                <a:off x="541824" y="5146218"/>
                <a:ext cx="268214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1200" b="1">
                    <a:solidFill>
                      <a:srgbClr val="623A1D"/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</a:rPr>
                  <a:t>生後</a:t>
                </a:r>
                <a:r>
                  <a:rPr lang="en-US" altLang="ja-JP" sz="1200" b="1">
                    <a:solidFill>
                      <a:srgbClr val="623A1D"/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</a:rPr>
                  <a:t>6</a:t>
                </a:r>
                <a:r>
                  <a:rPr lang="ja-JP" altLang="en-US" sz="1200" b="1">
                    <a:solidFill>
                      <a:srgbClr val="623A1D"/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</a:rPr>
                  <a:t>ヶ月未満でも予約はできるのか？</a:t>
                </a:r>
                <a:endParaRPr kumimoji="1" lang="ja-JP" altLang="en-US" sz="1200" b="1">
                  <a:solidFill>
                    <a:srgbClr val="623A1D"/>
                  </a:solidFill>
                  <a:latin typeface="Meiryo UI" panose="020B0604030504040204" pitchFamily="34" charset="-128"/>
                  <a:ea typeface="Meiryo UI" panose="020B0604030504040204" pitchFamily="34" charset="-128"/>
                </a:endParaRPr>
              </a:p>
            </p:txBody>
          </p:sp>
        </p:grpSp>
        <p:grpSp>
          <p:nvGrpSpPr>
            <p:cNvPr id="37" name="グループ化 36">
              <a:extLst>
                <a:ext uri="{FF2B5EF4-FFF2-40B4-BE49-F238E27FC236}">
                  <a16:creationId xmlns:a16="http://schemas.microsoft.com/office/drawing/2014/main" id="{83339E8D-F3A8-7102-EEB7-EC97594636EF}"/>
                </a:ext>
              </a:extLst>
            </p:cNvPr>
            <p:cNvGrpSpPr/>
            <p:nvPr/>
          </p:nvGrpSpPr>
          <p:grpSpPr>
            <a:xfrm>
              <a:off x="266400" y="5492971"/>
              <a:ext cx="7025267" cy="286745"/>
              <a:chOff x="266400" y="5492971"/>
              <a:chExt cx="7025267" cy="286745"/>
            </a:xfrm>
          </p:grpSpPr>
          <p:pic>
            <p:nvPicPr>
              <p:cNvPr id="38" name="図 37" descr="アイコン&#10;&#10;AI 生成コンテンツは誤りを含む可能性があります。">
                <a:extLst>
                  <a:ext uri="{FF2B5EF4-FFF2-40B4-BE49-F238E27FC236}">
                    <a16:creationId xmlns:a16="http://schemas.microsoft.com/office/drawing/2014/main" id="{8939DE8B-E7E1-87DF-4B57-A0A9927D6EE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66400" y="5514153"/>
                <a:ext cx="252000" cy="252000"/>
              </a:xfrm>
              <a:prstGeom prst="rect">
                <a:avLst/>
              </a:prstGeom>
            </p:spPr>
          </p:pic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2748539E-289A-5896-7198-B5C44730F043}"/>
                  </a:ext>
                </a:extLst>
              </p:cNvPr>
              <p:cNvSpPr txBox="1"/>
              <p:nvPr/>
            </p:nvSpPr>
            <p:spPr>
              <a:xfrm>
                <a:off x="541824" y="5492971"/>
                <a:ext cx="6749843" cy="2867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600"/>
                  </a:lnSpc>
                </a:pPr>
                <a:r>
                  <a:rPr lang="ja-JP" altLang="en-US" sz="1200">
                    <a:solidFill>
                      <a:srgbClr val="342923"/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</a:rPr>
                  <a:t>利用申請と初回面談の予約は可能ですが、施設の利用予約はできません。</a:t>
                </a:r>
                <a:endParaRPr kumimoji="1" lang="ja-JP" altLang="en-US" sz="1200">
                  <a:solidFill>
                    <a:srgbClr val="342923"/>
                  </a:solidFill>
                  <a:latin typeface="Meiryo UI" panose="020B0604030504040204" pitchFamily="34" charset="-128"/>
                  <a:ea typeface="Meiryo UI" panose="020B0604030504040204" pitchFamily="34" charset="-128"/>
                </a:endParaRPr>
              </a:p>
            </p:txBody>
          </p:sp>
        </p:grpSp>
      </p:grpSp>
      <p:pic>
        <p:nvPicPr>
          <p:cNvPr id="43" name="図 42" descr="挿絵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5DB6F0AF-2997-A94A-DA34-72A6BB0C8C6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39837" y="4698503"/>
            <a:ext cx="2880000" cy="27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4052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テーマ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432C111831D13546A87C79D4C0AC8653" ma:contentTypeVersion="10" ma:contentTypeDescription="新しいドキュメントを作成します。" ma:contentTypeScope="" ma:versionID="dca45309556819208ec28609e9f938f5">
  <xsd:schema xmlns:xsd="http://www.w3.org/2001/XMLSchema" xmlns:xs="http://www.w3.org/2001/XMLSchema" xmlns:p="http://schemas.microsoft.com/office/2006/metadata/properties" xmlns:ns2="90b7413f-4196-49f5-ba91-e3c50099d1f2" targetNamespace="http://schemas.microsoft.com/office/2006/metadata/properties" ma:root="true" ma:fieldsID="d05b6cdc865a3d8bb9bcde8235a1acfe" ns2:_="">
    <xsd:import namespace="90b7413f-4196-49f5-ba91-e3c50099d1f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2:MediaServiceDateTake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b7413f-4196-49f5-ba91-e3c50099d1f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画像タグ" ma:readOnly="false" ma:fieldId="{5cf76f15-5ced-4ddc-b409-7134ff3c332f}" ma:taxonomyMulti="true" ma:sspId="1e1c6816-2a4f-4461-93c7-8dd281d6228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0b7413f-4196-49f5-ba91-e3c50099d1f2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FC55D57-BD7D-4FAA-81C1-5AFC1BB872D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67FC35F-3CF3-4E40-BBAB-9623332179E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0b7413f-4196-49f5-ba91-e3c50099d1f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E02822D-EFAF-4A92-87BD-F5337DEB1A07}">
  <ds:schemaRefs>
    <ds:schemaRef ds:uri="http://purl.org/dc/terms/"/>
    <ds:schemaRef ds:uri="http://schemas.microsoft.com/office/2006/documentManagement/types"/>
    <ds:schemaRef ds:uri="90b7413f-4196-49f5-ba91-e3c50099d1f2"/>
    <ds:schemaRef ds:uri="http://purl.org/dc/elements/1.1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purl.org/dc/dcmitype/"/>
  </ds:schemaRefs>
</ds:datastoreItem>
</file>

<file path=docMetadata/LabelInfo.xml><?xml version="1.0" encoding="utf-8"?>
<clbl:labelList xmlns:clbl="http://schemas.microsoft.com/office/2020/mipLabelMetadata">
  <clbl:label id="{e0793d39-0939-496d-b129-198edd916feb}" enabled="0" method="" siteId="{e0793d39-0939-496d-b129-198edd916feb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362</Words>
  <Application>Microsoft Office PowerPoint</Application>
  <PresentationFormat>ユーザー設定</PresentationFormat>
  <Paragraphs>26</Paragraphs>
  <Slides>2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6" baseType="lpstr">
      <vt:lpstr>Meiryo UI</vt:lpstr>
      <vt:lpstr>游ゴシック</vt:lpstr>
      <vt:lpstr>Arial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2026-02-04T04:34:41Z</dcterms:created>
  <dcterms:modified xsi:type="dcterms:W3CDTF">2026-03-04T01:52:35Z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0x010100432C111831D13546A87C79D4C0AC8653</vt:lpwstr>
  </property>
</Properties>
</file>